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3" r:id="rId3"/>
    <p:sldId id="259" r:id="rId4"/>
    <p:sldId id="260" r:id="rId5"/>
    <p:sldId id="261" r:id="rId6"/>
    <p:sldId id="262" r:id="rId7"/>
  </p:sldIdLst>
  <p:sldSz cx="9144000" cy="6858000" type="screen4x3"/>
  <p:notesSz cx="6797675" cy="9928225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41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4FC10A1-3896-4E3D-8D6F-D1327935AB8B}" type="datetimeFigureOut">
              <a:rPr lang="sv-FI" smtClean="0"/>
              <a:t>15.1.2014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9C281D7-36B7-4386-9F6E-CE7FFBC46904}" type="slidenum">
              <a:rPr lang="sv-FI" smtClean="0"/>
              <a:t>‹#›</a:t>
            </a:fld>
            <a:endParaRPr lang="sv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54342"/>
            <a:ext cx="1813173" cy="330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rot="21255692">
            <a:off x="1371600" y="1295400"/>
            <a:ext cx="6400800" cy="685800"/>
          </a:xfrm>
        </p:spPr>
        <p:txBody>
          <a:bodyPr>
            <a:normAutofit/>
          </a:bodyPr>
          <a:lstStyle/>
          <a:p>
            <a:r>
              <a:rPr lang="sv-FI" dirty="0" smtClean="0"/>
              <a:t>Torgils Knutsson</a:t>
            </a:r>
            <a:endParaRPr lang="sv-FI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 rot="21212201">
            <a:off x="1066031" y="1723548"/>
            <a:ext cx="5184262" cy="4525963"/>
          </a:xfrm>
        </p:spPr>
        <p:txBody>
          <a:bodyPr>
            <a:normAutofit/>
          </a:bodyPr>
          <a:lstStyle/>
          <a:p>
            <a:endParaRPr lang="sv-FI" sz="2400" dirty="0" smtClean="0"/>
          </a:p>
          <a:p>
            <a:r>
              <a:rPr lang="sv-FI" sz="2400" dirty="0" smtClean="0"/>
              <a:t>I </a:t>
            </a:r>
            <a:r>
              <a:rPr lang="sv-FI" sz="2400" dirty="0" err="1" smtClean="0"/>
              <a:t>mentioned</a:t>
            </a:r>
            <a:r>
              <a:rPr lang="sv-FI" sz="2400" dirty="0" smtClean="0"/>
              <a:t> </a:t>
            </a:r>
            <a:r>
              <a:rPr lang="sv-FI" sz="2400" dirty="0" err="1" smtClean="0"/>
              <a:t>first</a:t>
            </a:r>
            <a:r>
              <a:rPr lang="sv-FI" sz="2400" dirty="0" smtClean="0"/>
              <a:t> 1283 and is </a:t>
            </a:r>
            <a:r>
              <a:rPr lang="sv-FI" sz="2400" dirty="0" err="1" smtClean="0"/>
              <a:t>knighted</a:t>
            </a:r>
            <a:r>
              <a:rPr lang="sv-FI" sz="2400" dirty="0" smtClean="0"/>
              <a:t> 1289 by </a:t>
            </a:r>
            <a:r>
              <a:rPr lang="sv-FI" sz="2400" dirty="0" err="1" smtClean="0"/>
              <a:t>king</a:t>
            </a:r>
            <a:r>
              <a:rPr lang="sv-FI" sz="2400" dirty="0" smtClean="0"/>
              <a:t> Magnus Ladulås. </a:t>
            </a:r>
          </a:p>
          <a:p>
            <a:r>
              <a:rPr lang="sv-FI" sz="2400" dirty="0" err="1" smtClean="0"/>
              <a:t>He</a:t>
            </a:r>
            <a:r>
              <a:rPr lang="sv-FI" sz="2400" dirty="0" smtClean="0"/>
              <a:t> </a:t>
            </a:r>
            <a:r>
              <a:rPr lang="sv-FI" sz="2400" dirty="0" err="1" smtClean="0"/>
              <a:t>conquered</a:t>
            </a:r>
            <a:r>
              <a:rPr lang="sv-FI" sz="2400" dirty="0" smtClean="0"/>
              <a:t> </a:t>
            </a:r>
            <a:r>
              <a:rPr lang="sv-FI" sz="2400" dirty="0" err="1" smtClean="0"/>
              <a:t>eastern</a:t>
            </a:r>
            <a:r>
              <a:rPr lang="sv-FI" sz="2400" dirty="0" smtClean="0"/>
              <a:t> Finland and </a:t>
            </a:r>
            <a:r>
              <a:rPr lang="sv-FI" sz="2400" dirty="0" err="1" smtClean="0"/>
              <a:t>founded</a:t>
            </a:r>
            <a:r>
              <a:rPr lang="sv-FI" sz="2400" dirty="0" smtClean="0"/>
              <a:t> the city </a:t>
            </a:r>
            <a:r>
              <a:rPr lang="sv-FI" sz="2400" dirty="0" err="1" smtClean="0"/>
              <a:t>of</a:t>
            </a:r>
            <a:r>
              <a:rPr lang="sv-FI" sz="2400" dirty="0" smtClean="0"/>
              <a:t> Viborg 1293 as a </a:t>
            </a:r>
            <a:r>
              <a:rPr lang="sv-FI" sz="2400" dirty="0" err="1" smtClean="0"/>
              <a:t>protection</a:t>
            </a:r>
            <a:r>
              <a:rPr lang="sv-FI" sz="2400" dirty="0" smtClean="0"/>
              <a:t> from the </a:t>
            </a:r>
            <a:r>
              <a:rPr lang="sv-FI" sz="2400" dirty="0" err="1" smtClean="0"/>
              <a:t>russians</a:t>
            </a:r>
            <a:endParaRPr lang="sv-FI" sz="2400" dirty="0" smtClean="0"/>
          </a:p>
        </p:txBody>
      </p:sp>
    </p:spTree>
    <p:extLst>
      <p:ext uri="{BB962C8B-B14F-4D97-AF65-F5344CB8AC3E}">
        <p14:creationId xmlns:p14="http://schemas.microsoft.com/office/powerpoint/2010/main" val="171727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372" y="1009146"/>
            <a:ext cx="5040560" cy="458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llips 2"/>
          <p:cNvSpPr/>
          <p:nvPr/>
        </p:nvSpPr>
        <p:spPr>
          <a:xfrm>
            <a:off x="6156176" y="4581128"/>
            <a:ext cx="288032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cxnSp>
        <p:nvCxnSpPr>
          <p:cNvPr id="5" name="Rak pil 4"/>
          <p:cNvCxnSpPr/>
          <p:nvPr/>
        </p:nvCxnSpPr>
        <p:spPr>
          <a:xfrm>
            <a:off x="6156176" y="3789040"/>
            <a:ext cx="144016" cy="792088"/>
          </a:xfrm>
          <a:prstGeom prst="straightConnector1">
            <a:avLst/>
          </a:prstGeom>
          <a:ln>
            <a:solidFill>
              <a:srgbClr val="F041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Höger 5"/>
          <p:cNvSpPr/>
          <p:nvPr/>
        </p:nvSpPr>
        <p:spPr>
          <a:xfrm>
            <a:off x="5220072" y="3429000"/>
            <a:ext cx="864096" cy="2304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4018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rot="841182">
            <a:off x="718741" y="4645802"/>
            <a:ext cx="7673706" cy="639448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sv-FI" sz="2200" b="1" i="1" dirty="0" err="1" smtClean="0"/>
              <a:t>He</a:t>
            </a:r>
            <a:r>
              <a:rPr lang="sv-FI" sz="2200" b="1" i="1" dirty="0" smtClean="0"/>
              <a:t> </a:t>
            </a:r>
            <a:r>
              <a:rPr lang="sv-FI" sz="2200" b="1" i="1" dirty="0" err="1" smtClean="0"/>
              <a:t>started</a:t>
            </a:r>
            <a:r>
              <a:rPr lang="sv-FI" sz="2200" b="1" i="1" dirty="0" smtClean="0"/>
              <a:t> </a:t>
            </a:r>
            <a:r>
              <a:rPr lang="sv-FI" sz="2200" b="1" i="1" dirty="0" err="1" smtClean="0"/>
              <a:t>to</a:t>
            </a:r>
            <a:r>
              <a:rPr lang="sv-FI" sz="2200" b="1" i="1" dirty="0" smtClean="0"/>
              <a:t> </a:t>
            </a:r>
            <a:r>
              <a:rPr lang="sv-FI" sz="2200" b="1" i="1" dirty="0" err="1" smtClean="0"/>
              <a:t>build</a:t>
            </a:r>
            <a:r>
              <a:rPr lang="sv-FI" sz="2200" b="1" i="1" dirty="0" smtClean="0"/>
              <a:t> a </a:t>
            </a:r>
            <a:r>
              <a:rPr lang="sv-FI" sz="2200" b="1" i="1" dirty="0" err="1" smtClean="0"/>
              <a:t>castle</a:t>
            </a:r>
            <a:r>
              <a:rPr lang="sv-FI" sz="2200" b="1" i="1" dirty="0" smtClean="0"/>
              <a:t> in Viborg</a:t>
            </a:r>
            <a:endParaRPr lang="sv-FI" sz="2800" b="1" i="1" dirty="0"/>
          </a:p>
        </p:txBody>
      </p:sp>
      <p:pic>
        <p:nvPicPr>
          <p:cNvPr id="4" name="Picture 2" descr="http://wadbring.com/historia/bilder4/vibor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2769">
            <a:off x="1907704" y="1853619"/>
            <a:ext cx="5000625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ihandsfigur 2"/>
          <p:cNvSpPr/>
          <p:nvPr/>
        </p:nvSpPr>
        <p:spPr>
          <a:xfrm>
            <a:off x="3416300" y="4953000"/>
            <a:ext cx="76200" cy="105140"/>
          </a:xfrm>
          <a:custGeom>
            <a:avLst/>
            <a:gdLst>
              <a:gd name="connsiteX0" fmla="*/ 63500 w 76200"/>
              <a:gd name="connsiteY0" fmla="*/ 25400 h 105140"/>
              <a:gd name="connsiteX1" fmla="*/ 38100 w 76200"/>
              <a:gd name="connsiteY1" fmla="*/ 101600 h 105140"/>
              <a:gd name="connsiteX2" fmla="*/ 63500 w 76200"/>
              <a:gd name="connsiteY2" fmla="*/ 63500 h 105140"/>
              <a:gd name="connsiteX3" fmla="*/ 0 w 76200"/>
              <a:gd name="connsiteY3" fmla="*/ 0 h 105140"/>
              <a:gd name="connsiteX4" fmla="*/ 50800 w 76200"/>
              <a:gd name="connsiteY4" fmla="*/ 38100 h 105140"/>
              <a:gd name="connsiteX5" fmla="*/ 76200 w 76200"/>
              <a:gd name="connsiteY5" fmla="*/ 50800 h 105140"/>
              <a:gd name="connsiteX6" fmla="*/ 38100 w 76200"/>
              <a:gd name="connsiteY6" fmla="*/ 38100 h 105140"/>
              <a:gd name="connsiteX7" fmla="*/ 25400 w 76200"/>
              <a:gd name="connsiteY7" fmla="*/ 88900 h 105140"/>
              <a:gd name="connsiteX8" fmla="*/ 63500 w 76200"/>
              <a:gd name="connsiteY8" fmla="*/ 25400 h 10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200" h="105140">
                <a:moveTo>
                  <a:pt x="63500" y="25400"/>
                </a:moveTo>
                <a:cubicBezTo>
                  <a:pt x="55033" y="50800"/>
                  <a:pt x="38100" y="74826"/>
                  <a:pt x="38100" y="101600"/>
                </a:cubicBezTo>
                <a:cubicBezTo>
                  <a:pt x="38100" y="116864"/>
                  <a:pt x="63500" y="78764"/>
                  <a:pt x="63500" y="63500"/>
                </a:cubicBezTo>
                <a:cubicBezTo>
                  <a:pt x="63500" y="11189"/>
                  <a:pt x="33867" y="11289"/>
                  <a:pt x="0" y="0"/>
                </a:cubicBezTo>
                <a:cubicBezTo>
                  <a:pt x="16933" y="12700"/>
                  <a:pt x="38497" y="20876"/>
                  <a:pt x="50800" y="38100"/>
                </a:cubicBezTo>
                <a:cubicBezTo>
                  <a:pt x="76170" y="73618"/>
                  <a:pt x="50753" y="127140"/>
                  <a:pt x="76200" y="50800"/>
                </a:cubicBezTo>
                <a:cubicBezTo>
                  <a:pt x="63500" y="46567"/>
                  <a:pt x="48810" y="30068"/>
                  <a:pt x="38100" y="38100"/>
                </a:cubicBezTo>
                <a:cubicBezTo>
                  <a:pt x="24136" y="48573"/>
                  <a:pt x="17594" y="104512"/>
                  <a:pt x="25400" y="88900"/>
                </a:cubicBezTo>
                <a:lnTo>
                  <a:pt x="63500" y="2540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807413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560840" cy="504056"/>
          </a:xfrm>
        </p:spPr>
        <p:txBody>
          <a:bodyPr>
            <a:normAutofit fontScale="90000"/>
          </a:bodyPr>
          <a:lstStyle/>
          <a:p>
            <a:endParaRPr lang="sv-FI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 rot="402881">
            <a:off x="1343865" y="2352594"/>
            <a:ext cx="6400800" cy="3048001"/>
          </a:xfrm>
        </p:spPr>
        <p:txBody>
          <a:bodyPr>
            <a:normAutofit/>
          </a:bodyPr>
          <a:lstStyle/>
          <a:p>
            <a:r>
              <a:rPr lang="sv-FI" sz="3200" dirty="0" err="1" smtClean="0"/>
              <a:t>He</a:t>
            </a:r>
            <a:r>
              <a:rPr lang="sv-FI" sz="3200" dirty="0" smtClean="0"/>
              <a:t> </a:t>
            </a:r>
            <a:r>
              <a:rPr lang="sv-FI" sz="3200" dirty="0" err="1" smtClean="0"/>
              <a:t>was</a:t>
            </a:r>
            <a:r>
              <a:rPr lang="sv-FI" sz="3200" dirty="0" smtClean="0"/>
              <a:t> </a:t>
            </a:r>
            <a:r>
              <a:rPr lang="sv-FI" sz="3200" dirty="0" err="1" smtClean="0"/>
              <a:t>prisoned</a:t>
            </a:r>
            <a:r>
              <a:rPr lang="sv-FI" sz="3200" dirty="0" smtClean="0"/>
              <a:t> on </a:t>
            </a:r>
            <a:r>
              <a:rPr lang="sv-FI" sz="3200" dirty="0"/>
              <a:t>order av </a:t>
            </a:r>
            <a:r>
              <a:rPr lang="sv-FI" sz="3200" dirty="0" err="1" smtClean="0"/>
              <a:t>king</a:t>
            </a:r>
            <a:r>
              <a:rPr lang="sv-FI" sz="3200" dirty="0" smtClean="0"/>
              <a:t> </a:t>
            </a:r>
            <a:r>
              <a:rPr lang="sv-FI" sz="3200" dirty="0"/>
              <a:t>Birger, </a:t>
            </a:r>
            <a:endParaRPr lang="sv-FI" sz="3200" dirty="0" smtClean="0"/>
          </a:p>
          <a:p>
            <a:r>
              <a:rPr lang="sv-FI" sz="3200" dirty="0" err="1" smtClean="0"/>
              <a:t>He</a:t>
            </a:r>
            <a:r>
              <a:rPr lang="sv-FI" sz="3200" dirty="0" smtClean="0"/>
              <a:t> </a:t>
            </a:r>
            <a:r>
              <a:rPr lang="sv-FI" sz="3200" dirty="0" err="1" smtClean="0"/>
              <a:t>sentenced</a:t>
            </a:r>
            <a:r>
              <a:rPr lang="sv-FI" sz="3200" dirty="0" smtClean="0"/>
              <a:t> </a:t>
            </a:r>
            <a:r>
              <a:rPr lang="sv-FI" sz="3200" dirty="0" err="1" smtClean="0"/>
              <a:t>to</a:t>
            </a:r>
            <a:r>
              <a:rPr lang="sv-FI" sz="3200" dirty="0" smtClean="0"/>
              <a:t> </a:t>
            </a:r>
            <a:r>
              <a:rPr lang="sv-FI" sz="3200" dirty="0" err="1" smtClean="0"/>
              <a:t>death</a:t>
            </a:r>
            <a:r>
              <a:rPr lang="sv-FI" sz="3200" dirty="0" smtClean="0"/>
              <a:t> and </a:t>
            </a:r>
            <a:r>
              <a:rPr lang="sv-FI" sz="3200" dirty="0" err="1" smtClean="0"/>
              <a:t>was</a:t>
            </a:r>
            <a:r>
              <a:rPr lang="sv-FI" sz="3200" dirty="0" smtClean="0"/>
              <a:t> </a:t>
            </a:r>
            <a:r>
              <a:rPr lang="sv-FI" sz="3200" dirty="0" err="1" smtClean="0"/>
              <a:t>beheaded</a:t>
            </a:r>
            <a:r>
              <a:rPr lang="sv-FI" sz="3200" dirty="0" smtClean="0"/>
              <a:t> in Stockholm 1306</a:t>
            </a:r>
            <a:r>
              <a:rPr lang="sv-FI" dirty="0" smtClean="0"/>
              <a:t>.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237696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 rot="2533097">
            <a:off x="486303" y="3477905"/>
            <a:ext cx="3625178" cy="1241014"/>
          </a:xfrm>
        </p:spPr>
        <p:txBody>
          <a:bodyPr>
            <a:normAutofit/>
          </a:bodyPr>
          <a:lstStyle/>
          <a:p>
            <a:endParaRPr lang="sv-FI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03954"/>
            <a:ext cx="6326172" cy="442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82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 rot="2440689">
            <a:off x="2716862" y="2626478"/>
            <a:ext cx="2641791" cy="1252603"/>
          </a:xfrm>
        </p:spPr>
        <p:txBody>
          <a:bodyPr>
            <a:normAutofit/>
          </a:bodyPr>
          <a:lstStyle/>
          <a:p>
            <a:pPr marL="514350" lvl="1" indent="0">
              <a:buNone/>
            </a:pPr>
            <a:r>
              <a:rPr lang="sv-FI" sz="2000" dirty="0" smtClean="0"/>
              <a:t>-</a:t>
            </a:r>
            <a:r>
              <a:rPr lang="sv-FI" sz="2000" dirty="0" err="1" smtClean="0"/>
              <a:t>This</a:t>
            </a:r>
            <a:r>
              <a:rPr lang="sv-FI" sz="2000" dirty="0" smtClean="0"/>
              <a:t> </a:t>
            </a:r>
            <a:r>
              <a:rPr lang="sv-FI" sz="2000" dirty="0" err="1" smtClean="0"/>
              <a:t>statue</a:t>
            </a:r>
            <a:r>
              <a:rPr lang="sv-FI" sz="2000" dirty="0" smtClean="0"/>
              <a:t> </a:t>
            </a:r>
            <a:r>
              <a:rPr lang="sv-FI" sz="2000" dirty="0" err="1" smtClean="0"/>
              <a:t>of</a:t>
            </a:r>
            <a:r>
              <a:rPr lang="sv-FI" sz="2000" dirty="0" smtClean="0"/>
              <a:t> Torgils is in Viborg in </a:t>
            </a:r>
            <a:r>
              <a:rPr lang="sv-FI" sz="2000" dirty="0" err="1" smtClean="0"/>
              <a:t>todays</a:t>
            </a:r>
            <a:r>
              <a:rPr lang="sv-FI" sz="2000" dirty="0" smtClean="0"/>
              <a:t> </a:t>
            </a:r>
            <a:r>
              <a:rPr lang="sv-FI" sz="2000" dirty="0" err="1" smtClean="0"/>
              <a:t>Russia</a:t>
            </a:r>
            <a:endParaRPr lang="sv-FI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777">
            <a:off x="5220669" y="1611142"/>
            <a:ext cx="2955042" cy="3945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83545"/>
            <a:ext cx="2381250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989956" y="4981052"/>
            <a:ext cx="2227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dirty="0" err="1" smtClean="0"/>
              <a:t>His</a:t>
            </a:r>
            <a:r>
              <a:rPr lang="sv-FI" dirty="0" smtClean="0"/>
              <a:t> </a:t>
            </a:r>
            <a:r>
              <a:rPr lang="sv-FI" dirty="0" err="1" smtClean="0"/>
              <a:t>weapon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84138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Svart slips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141</TotalTime>
  <Words>73</Words>
  <Application>Microsoft Office PowerPoint</Application>
  <PresentationFormat>Bildspel på skärmen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7" baseType="lpstr">
      <vt:lpstr>Couture</vt:lpstr>
      <vt:lpstr>Torgils Knutsson</vt:lpstr>
      <vt:lpstr>PowerPoint-presentation</vt:lpstr>
      <vt:lpstr>He started to build a castle in Viborg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Bäckby Elev</dc:creator>
  <cp:lastModifiedBy>Tore Jungerstam</cp:lastModifiedBy>
  <cp:revision>23</cp:revision>
  <cp:lastPrinted>2012-02-20T07:53:33Z</cp:lastPrinted>
  <dcterms:created xsi:type="dcterms:W3CDTF">2012-02-20T07:43:10Z</dcterms:created>
  <dcterms:modified xsi:type="dcterms:W3CDTF">2014-01-15T13:49:40Z</dcterms:modified>
</cp:coreProperties>
</file>