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7" r:id="rId4"/>
    <p:sldId id="266" r:id="rId5"/>
    <p:sldId id="268" r:id="rId6"/>
    <p:sldId id="269" r:id="rId7"/>
    <p:sldId id="270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 smtClean="0"/>
              <a:t>Klicka här för att ändra format på underrubrik i bakgrunden</a:t>
            </a:r>
            <a:endParaRPr kumimoji="0" lang="en-US"/>
          </a:p>
        </p:txBody>
      </p:sp>
      <p:sp>
        <p:nvSpPr>
          <p:cNvPr id="28" name="Rubrik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cxnSp>
        <p:nvCxnSpPr>
          <p:cNvPr id="8" name="Rak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latshållare för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17" name="Platshållare för sidfot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16" name="Platshållare för sidfot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7" name="Rubrik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cxnSp>
        <p:nvCxnSpPr>
          <p:cNvPr id="7" name="Rak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1" name="Platshållare för innehåll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3" name="Platshållare för innehåll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32" name="Platshållare för innehåll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34" name="Platshållare för innehåll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2" name="Platshållare för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cxnSp>
        <p:nvCxnSpPr>
          <p:cNvPr id="10" name="Rak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tshållare för innehåll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31" name="Rubrik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v-SE" smtClean="0"/>
              <a:t>Klicka på ikonen för att lägga till en bild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  <a:p>
            <a:pPr lvl="1" eaLnBrk="1" latinLnBrk="0" hangingPunct="1"/>
            <a:r>
              <a:rPr kumimoji="0" lang="sv-SE" smtClean="0"/>
              <a:t>Nivå två</a:t>
            </a:r>
          </a:p>
          <a:p>
            <a:pPr lvl="2" eaLnBrk="1" latinLnBrk="0" hangingPunct="1"/>
            <a:r>
              <a:rPr kumimoji="0" lang="sv-SE" smtClean="0"/>
              <a:t>Nivå tre</a:t>
            </a:r>
          </a:p>
          <a:p>
            <a:pPr lvl="3" eaLnBrk="1" latinLnBrk="0" hangingPunct="1"/>
            <a:r>
              <a:rPr kumimoji="0" lang="sv-SE" smtClean="0"/>
              <a:t>Nivå fyra</a:t>
            </a:r>
          </a:p>
          <a:p>
            <a:pPr lvl="4" eaLnBrk="1" latinLnBrk="0" hangingPunct="1"/>
            <a:r>
              <a:rPr kumimoji="0" lang="sv-SE" smtClean="0"/>
              <a:t>Nivå fem</a:t>
            </a:r>
            <a:endParaRPr kumimoji="0" lang="en-US"/>
          </a:p>
        </p:txBody>
      </p:sp>
      <p:sp>
        <p:nvSpPr>
          <p:cNvPr id="24" name="Platshållare för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B13CB91-BDF6-4C3B-ACDB-47D4BF9951E1}" type="datetimeFigureOut">
              <a:rPr lang="sv-SE" smtClean="0"/>
              <a:t>2014-09-10</a:t>
            </a:fld>
            <a:endParaRPr lang="sv-SE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22" name="Platshållare för bildnumm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437C55D-675E-4FD2-AAB5-80B765132467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rubrik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Den </a:t>
            </a:r>
            <a:r>
              <a:rPr lang="en-US" dirty="0" err="1" smtClean="0"/>
              <a:t>antika</a:t>
            </a:r>
            <a:r>
              <a:rPr lang="en-US" dirty="0" smtClean="0"/>
              <a:t> </a:t>
            </a:r>
            <a:r>
              <a:rPr lang="en-US" dirty="0" err="1" smtClean="0"/>
              <a:t>främre</a:t>
            </a:r>
            <a:r>
              <a:rPr lang="en-US" dirty="0" smtClean="0"/>
              <a:t> </a:t>
            </a:r>
            <a:r>
              <a:rPr lang="en-US" dirty="0" err="1" smtClean="0"/>
              <a:t>orienten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Kilskrift – de äldsta texterna är ca 5300 år gamla.</a:t>
            </a:r>
          </a:p>
          <a:p>
            <a:pPr algn="ctr"/>
            <a:endParaRPr lang="sv-SE" dirty="0"/>
          </a:p>
          <a:p>
            <a:pPr algn="ctr"/>
            <a:r>
              <a:rPr lang="sv-SE" dirty="0" smtClean="0"/>
              <a:t>Texterna är skrivna på sumeriska</a:t>
            </a:r>
            <a:endParaRPr lang="sv-SE" dirty="0"/>
          </a:p>
        </p:txBody>
      </p:sp>
      <p:pic>
        <p:nvPicPr>
          <p:cNvPr id="1032" name="Picture 8" descr="http://static6.depositphotos.com/1003700/653/i/950/depositphotos_6536165-Cuneiform-wri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1700808"/>
            <a:ext cx="7260179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Kilskrift – de äldsta texterna är ca 5300 år gamla</a:t>
            </a:r>
            <a:endParaRPr lang="sv-SE" dirty="0"/>
          </a:p>
        </p:txBody>
      </p:sp>
      <p:pic>
        <p:nvPicPr>
          <p:cNvPr id="49154" name="Picture 2" descr="http://3.bp.blogspot.com/-LWMQbYGoOgs/UBnfT2d7KgI/AAAAAAAAAmo/Lbran3eJae8/s1600/ebla_clay_table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1556792"/>
            <a:ext cx="3888432" cy="3777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Kilskrift</a:t>
            </a:r>
            <a:endParaRPr lang="sv-SE" dirty="0"/>
          </a:p>
        </p:txBody>
      </p:sp>
      <p:pic>
        <p:nvPicPr>
          <p:cNvPr id="1030" name="Picture 6" descr="https://classics.unc.edu/files/2014/02/KtTab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552" y="476672"/>
            <a:ext cx="3579730" cy="6148064"/>
          </a:xfrm>
          <a:prstGeom prst="rect">
            <a:avLst/>
          </a:prstGeom>
          <a:noFill/>
        </p:spPr>
      </p:pic>
      <p:sp>
        <p:nvSpPr>
          <p:cNvPr id="6" name="textruta 5"/>
          <p:cNvSpPr txBox="1"/>
          <p:nvPr/>
        </p:nvSpPr>
        <p:spPr>
          <a:xfrm>
            <a:off x="4788024" y="1052736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Kilskriftstavla inne i ett ”kuvert”, nederst syns spåret av ett cylindersigill som visade, garanterade vem som skickat det förseglade brevet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Ett cylinder sigill rullades alltså på lertavlan eller på kuvertet för att visa vem avsändaren var</a:t>
            </a:r>
            <a:endParaRPr lang="sv-SE" dirty="0"/>
          </a:p>
        </p:txBody>
      </p:sp>
      <p:sp>
        <p:nvSpPr>
          <p:cNvPr id="50178" name="AutoShape 2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0180" name="AutoShape 4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0182" name="Picture 6" descr="http://www.djmisc.com/type/super_archives/small_cylinder_sea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2348880"/>
            <a:ext cx="6624736" cy="3723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Ett cylinder sigill rullades alltså på lertavlan eller på kuvertet för att visa vem avsändaren var</a:t>
            </a:r>
            <a:endParaRPr lang="sv-SE" dirty="0"/>
          </a:p>
        </p:txBody>
      </p:sp>
      <p:sp>
        <p:nvSpPr>
          <p:cNvPr id="50178" name="AutoShape 2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0180" name="AutoShape 4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202" name="Picture 2" descr="http://www.crystalinks.com/SumerCylinderSeal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1772816"/>
            <a:ext cx="7344816" cy="4115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0180" name="AutoShape 4" descr="data:image/jpeg;base64,/9j/4AAQSkZJRgABAQAAAQABAAD/2wCEAAkGBhQSEBUTExQWFRUWGR0aGBgXGBkcGxkcHRkcHB4aHB0YHCYfHxskHRgcHy8gJCcpLCwsHh8xNTAqNSYrLCkBCQoKDQwOFQ8PFykcFBwpKSkpKSkpKSkpKSkpKSkpKSkpKSkpKSkpKSkpKSkpKSkpLCkpLCksKSwsLCksKSkpKf/AABEIAKgBLAMBIgACEQEDEQH/xAAcAAACAwEBAQEAAAAAAAAAAAAFBgMEBwIAAQj/xABJEAABAwIEAggCBgUKBgIDAAABAgMRACEEBRIxBkEHEyJRYXGBkTKhFCNCscHRM1Jy4fAVFiRTYoKSorLxF0Njc8LSNKNUg5P/xAAWAQEBAQAAAAAAAAAAAAAAAAAAAQL/xAAYEQEBAQEBAAAAAAAAAAAAAAAAEQFBIf/aAAwDAQACEQMRAD8AYeKOkxScY5hG19X1agkqAuTAJ386sscXvhIHXajPNKZI79qzTpOwSmc4eJEBag4knYgpE/MEV9wHFKNiY5Xosas3xq7adJ+X8CquJ6RHZOhCfVR/Kkg5+2R+kTeedVWM7b21jeg0LD8YYpVyUDyFWP524jvST5UmJzxqB9c2PNW1RLz9qY65HosR99EPQ4uf56Pb8qlHGS+aUn3FZ+M+YJP17YP7Y/g18OctCR17c/tiaB2c47e1QG0+pMfIVyeNcQfsp9J/GktrPGRu+1Yfr/u3qLEcTsAfpUHyJPyoHFXHGIiYSB51EOO3gCVFIHrSBiOJ27gKBHkb1VHETZN1fK1FPr/SFiSJQlIHeZ/AUNxPSbi0AyhMyP30uDiFqI17fOu/5TYPZLiI7yr91AVPS/iBugRtv5VL/wAZljdsEzyJ/jel1SMKr4nWr2+JX4CqzeEwqSCHW1Ge9Xje6fAe9Fw0DpaxC16Q0lJie0sJAHiSK6PSViZA7BP9mSAN7mIpROYMzyHvedxXP8tNg/Da20X/AIihDoOkjEBJJSN9hBNE8Nx84E6nAEjxiflzrOFZwjV2R43iJ9akwmah5elcQdtSkpE+Zoh/c6S9N+tCQbgdWCY9wa5X0sJA/SH/APkn86zrPCUlMFJBBjSQqI8QaE/SSTcAihGsN9LomJWf/wBSf/apkdLIJsFgC57KLxym9Zm1mKACbA7V9wmZIAMmL2gVBrbfSWVAQ2b3uUiuz0lKizQ9/wAhWWsZk3tqkE35fwKuLzNo/DeLm4tFUPrnSitO7af8X7qp4jpacBgMk+v7qSm8Y3MmJ/aH51M6sKUCS2Ab3WPnfwohsR0r4gmOpA/vi3uKmR0l4kmAjzg/upWGNaQmSpvv+JP4Vba4gw8TrQPvoGE9I2Jn4Rbv/dXSOknEx8I9vzpeGfsH/mI23kCo05u0R+kbA5X39hRR/wD4k4w3CAPQ1YZ6QMaeSfalxGbsx+lbnbcUTwuYsQPrEepH50Bc9I2JSJUE+gqs90rYkC7IG/2rx32FC8biWgr40yduZoXiM1w4Jlab/d+VFEMx6ZX9JSkFC++xi/iK0ro9x7uIy5l55RU4vUST+2qNvC1ZK5kmGfQSlaQQbkESK1no5b05VhQP6v8A8jRAvjPhxrMVuNqQStjRpUkwqFgki4II7O1Z/mHRghJP6ZF7agk/gK0XC4hZzbHJA1J0MC+w7Co/1VHm+EX1mnq0pGpJlIImE374HhRGau9G7iSgJWFa50hSSDYwdieZoxgOiNwgh1Yt+om+2xKvyp5Kf6bh0xsz7SQab8QvShSu4E/KgylPReygElClQeaz9yYFUcx6O2YP1em/Iq/OthI+FJAuJPp++oM0xqGkEwCrknck+W9Bg2K4FbBIAUD5momujlawSFKIF1GBYeNOuZZyFuyUjtGBpFhb91EEJcWyptsxribTMUGc4To+1KgqUQbW3nzr7i+jtSFEFREG6SBPlatRy7Lw3pCpmQPHuq3icjQ0lS12B1KOo3JPhPfRaxs9HbxQVhSYETIIiTA599qpP8Evg2KTAkm4AHfetexOFbU1KgrSmCSRCZFxF4Jnah7uXhS9JSTPI+43oXWb4To+xC1QFJgc+190TRpHRC8QPrgSb2bMD3NatkGBSnUtQnRaBftTEDxmmNTyEAayAe7f0A3oVhw6IFCdTxEf2AJ9ZqhjejQo2cUTzsK2DiLiLQNJCGkHdbxi250o3Jil/D4pD61LaCuqhISSIKiBdQB2BP3ULrMV8AubBfuP31Ino6cP2wP7v5GtRXhrxVhjCiL0LrLF9GTobLnWiAQm6dyowAL1U/4eu6Z1p8orVOJ0lvCoI269u33ffXaMCVIJAt91KXWLYjhF9GyQub9k/gagTw6+RIbO8XIFbAjC9rYGpnctQ0jrHSACYQkAFTh/VSPvPKrSsfTwjieTZPqPzojlvRrjX1aUtgeKlCB7XrVsJhwRMAWH+1HNbiUNs4eEuOyVOEToSIuBzUZtNtzSlY3mfRi/hQnrHWitdktp1KUreSbWA3rlvooxXVLdWptCUgGFapuR4WN5rc8JkLDJLitS1gXcckn3No8BQvOOI2oUgrRB5E2PnNQrD3OAsQDHYPqfyq7hOizFOAkFsAb3NvlWhYZY1pSYKT8Jve3Mnc00PIQ00rT8Suyj9oiTtyTMk1aVluWdCy1ntvgD+yj8Sfwq2volw6QdWIdJ8EH8EGtZwbQbwyj3IJ9kmoMsaC2WioCShM/4RSlZA50YYfk+/Hiwv/0qqro6ZBjrnpNgOpVP3Vs+LdSCUJDcgxK138eykTbuqtw7hAqXYJMDTa2330qVnGG6J2NluvyTyQR8tFET0UYcQkOPEETcqEgGJjTWgdclDywuSVrOmPspAAJJ5XBAFc4nE6calIST9UJiLSs3vUWsvzLo4YTASt8c5vHn2k0Dx/RxoTrQ4YlKe0OZk227jWycSlRbXCFatFjqsJcAiO8j0FL+eo/+GggXdKz46Uj86FZ4vo0dCCQ5JiY0kT8963LhbAqZwOHaUIUhpAI7jF6rfREhlaz+oZ8oJ/CiORD+isc/qkf6RQKr6wH8eQO2XGki0z2WSBHPc10yEt4nUpJkav8AllImJHwqI7rmqeZYMF/HLWQAl5swYAMobRueQqFjI0l1PbSJlVnNQgCZgK8KIv5QS5i2VTcsJM+pB+6nl1rUkp76Q8EtKcQzpPZGHSfTUqmzLcGUgKC1X3ClEj2O3pQRrx2t+E3QgEKO0k7gd8RQfNcsD2JDK3Xg2UyWwY1QT2dSRqKdrTHfRLHKKHtAsFDULAeY/GqbbKl4pDg1AJSUkza53A5TFAu8S5WhC2gy3pS2DPY0DwA1QSq5P51cynGFI1IiQDB5X50P6RMw0ujthUCYXZINtIsbzJJPhUfCbhWdTik6VKnsAwB6mgYcicDR1OqKllRPwrUB4JgfM0F4r4pSpakAKUv7KAhWo+QiiT+ZIW8pDcQn+L1zjQoqKRstUrV3Jt2B4qO/hI50A3LcOsMNB0doDY7JPh4gWmp3gvrNa1k9gISnYJSO7vM86+5piUJU22FKUtQJKQbDffnyqo8HFvFxa5ASEpTFhEePhQPfD+ECWbQJvtX36Gt1aj1xCQdJDaQlRIixXJMeAiq2S4lIblRhQnSCYm098VPkmYIKHSDZKySeUkBR+ZoE/O+GUqxeopEI3KhN1bHcjlHfeiWHw4SI7rbVWz/PmEPLS4XXFrCghtsSAD9ogXna59KgyXMlLblSVBQt2hpJA5x40F93eBU7ItYTUaHUgKUQbJMACSTFRt4uUgwRN4oPnFTZWywAgKBxCLAwZAJknw32r3EmcowzCMOmEPOR2ZKyOYnSJ+VTu49tCQ84eywS5H6x0lIHnKopeWpH0l3GuhThjsNj4pmyRyA2lXICgIlxvC4ZLzup1REIQkHU4YjusJ3JoRhescWrEYiC6oWSLpaR/Vp7vEjc0NxLDj6i7iFEuLPwpUoIQkbISEkWG086LrfCU28v49qApgzaj2SNBwkq2H8b0qYTFEpplweNHUhpLTrmuyinTEGxmVSBy94oIeKWVKw5dQpYTAjS84CRvMXFI68EtLAecUt8rWENtrUnQCQVXVokwE8op041eWWuq0GDAsSEepEQLGxOwqlk6mhl6MQ6dQw7vWDSB2iAUCJ5dq1AM+iYlZZcxIQ22gnqm2wQNRG6lKuowPSmJtxK0t8ykmAJm+8/nSBmXFLuPxaktJ0pQoKKlE9m0QkDlbw8a0HIoQ0tZ+yhRnyBNAWdfCsG4obdWr0sa9lqAGGgVJEITMkdwoSh7TlDizv1Kj7g1TfxqUpSSwp0jq1WUgCUIgb8r39KC2zj9S39K5GpyAhueRElcWuO+quU4k/R0JbnUUjSZMJsO0E81d1VMtxDhSWw0tCYUAkvCL8yEp8ZijnD2XFGi1kJifGIoB7GXHryspmF2JnbSnv/ALU0YSqMViV80MoA84Ur8qGYZ8hi+or7IJVr3K0gmVHTzO1WncOs4jFFKiBLYMeCEwB70EjuK1OJSpwCSmUh1ff+zH3UsZliS9icKqftYj/UkAeFEF5ZiFuiXXhJ5qIHn5UExcNv4PSQQRiFb/8AURt60DpxDglnAPoFippY327JolkaIwzINobQP8gpNzfrXsO4jrVHWlUAmwOkxB5CnfAJhpsdyE/6RQZhxVmiA/jmFayXXWx2YgJCWlEkHn2TFQYbG4UPpWhC0qSI7TXeI5VHxQkfy242DOstFerYSkC3MdkDnvVgvqUolLbKBpUR8RPZd6obncm/lRqLOW6g6xPPDj5OK3rRsE/2UjmazZGJKnsNF/qjy7lnb+OdP2XuGUzyH8fOjKPiBs/VxdYWOV9JMH5UWZw6UJ+c0Gz7M22nkhYVJTYoNwJ7qkHFTCk2PoqxoEPpOQo4hvQI1kCY+0Jjcdxn0ozk/Dy2cPqct+0bmu87zxtbjalIA6pWpB3Mx91K2c8WlT7KVLjrHIJInSDzA5m3zFFG2nQFDa6rxRAvalK7MDkAZtypGwzxRmC0KJ0kDQDziRMd+1OLRgb3NEX8xxbeGQ0VthwuapMweUAe837qEqxTbvaateI5jz7qq8fY4/QEkfYUL+BlP3xSvk2ZFTaXftEAeZG/3TQaVg8pDyeqWJBvvfzo4zkreHwxaaTAII8ybSZ86WODM9K3kpcQQqCAo+e3rTfmuOShBBNyLefKgzvCYMuvkjUSQkdkbhKBz7tRPtRzE5cWEgqgT864wuZDCJcMAKJ7PdG80luZ6ceXA2tSlNdoEmAq9wPSgYcXjrWNRM4kyBNBWcxS4gXkx86t4Z8SnT6f7UF/i/FhDbWEgrW8UuuBJAKUIgpBN4lUVE6jrGllLTiFIQpWpRSRAEkGKibwwLqnDKlrMqUbkxb28KscYZ4MFhk4dKSrEYoEFIMFLex8p296KoZHhy+yVBSeyTuoSBNrbzEVw5iLlIUFEb6SDE8rUFdy0MHqdZKlArSqSCQd4j9Xb0ohkuT9SiAZJMkkySowPwoCOCWTatCyTBfUFJSIPfN6pZJlzDPVoKdTq0hRMSEzt8x8qNHMfrUNiADN++OQohE6ScV9HZCEWClJGlO3ZbcJjz1oFLKsI6rCfRyotq7JkX3A+Rpr42yxWKzLDMJuAhTi55DUBf0RFEOInsKwlAXBWkQYIACfEn/eikzhHhr6KlZUrUtZuYgQNhenNb2jBYk8wyuPaPxpYZ4iQ45oTaRqTzBT3ij7ygcFiRt9WR7kURazXsZM9e/VR7wKjaIIExEc/SoOKHpwBQObjI33GsCKstYaEpUpSBJCQnVcnkmBNzQEMiYlUxInuoPh8SH2w7iFOKClFKGgohJVe1rAACiLWNQt5uX9CARpaQkpBPepf2vkKXnMxDS8M0VBGhDrv6MuGVOFCSALbA70FzCLSShfVpQlRICQSYKCDcnnz9Ku52+YxgC0oKi2Ekqi8Nm3gBNBUYoKBAL6iVagpaUIAVzISDaRI250QdSleKcQQTKkJ3AP6NF9qAcHWUOoV9KQuDsXFRHPnQJJOvBFQuWn/X6xBt6RRnFlvXCGQAATKlgmzvVCAAN1Tbumh2YPansFewaeiP8AuIH7/WgPuz1RA3gx7U/NJhIHcAPlWdLWRpvuQPe1aSRQYpxUEfzgeK3AgBDZkhRkhIsNIN6uMYtpcaXCoSogBtzniOssSOQF6XOlJSk506pPJLdx+wN/Gj+TYxKdBUpYb0qWU9Y5B0JKlJASYifvoq+23oewo/6a/A3WFCQbi1OjL0eFImDUpRwq3CdRUvVzuq/sNqfcOzrIA7qIB57nLKMUp11LjgbQEhDaZHeSVTHMCKG/zjexTZ6rBsMg2Sp3tK84Aojxdj0Np+itALcc7S1SOyEqBjzJFS5AjTPY1qOyZge8UCZn+FbwWAWrWV4grSQZISCT2gAT3fhSPkr5exiFnZBkA/x31oHSsh7q0pWzhUAmwQoqclVgbgWubxvSNwa121CLg+tqKbuJcKVYpp9JMgXHfBBiPFM+1OH8mu6QShW3caA4vCL6rrUwCgpuqO/aPE1yeM8chMdSFeTihPvRFrNsCXsM8wbqUgwO4xI+YpK4bP8ARm/X79qYEdImJaS4txhDY0mCe0Sdo+dLOV8ToSlLaE9WhIuotlxSjfczATeYAorQ8sVKQEfFy86+Y/O9elCpSsK0kEH3HfUXB+NSobqV4lOiT4A+NMWaKdQ3J6sC5I6uTABMTIJsO+iM8474ihIaRqlQgCL90+gqrwNhg0IUmSbm/iI9hXGbcTFT+tWGS5IBTrOkkbCANtqI4LjdptAcVl5B21JVqHtyopczp76PilLTPVOG4iNKtyAPn6+FFcozALgwecDw5ffVLiLiJjE4daENPBe6dQEDx79qN8AYIO6ElBM3URaLeIttzoGvAFrCMnGYiyUp7CSbqPcPLvrPcsfXjcU9i3gSVmEeA8PACAKNcXvDGvkFXV4dkllhBMB1STK1E/qiBJG50irPCuWF9wNoACRMkQRQQcVYVSsM24iQ41KkkcrbewFqYOAMIMU2HlnsBOonxMnSfKL0SzpTOHZRhDpW4pKjpBAMxAJ7gOffWZucfdRl4wGDBlRXrcIvCieyn8zyohgzDjhT2cwx+iaTpF4ClD7W3jA8KbMLnoW40QoSlyD3AEQT5XrLeCcqIcCiJWoxHMCfvrQneDg24p9CSlUdsbBXp3+VFRqzhP8AK2IfX2kNpDaL2VA7R/xTWd5rj/puYNJJC9S+2B8IkzHkBaiuZPKKndIjkKG8EZSpL3WEXBkc7A3+ZoGDjtKGMzwaQQD1ICo25gC1MjD4UkI3G52gmZpO6S8MpWJwznMnTPqFfnTZlWXqIBAkJEk8hz52oiTPMT/R1ibJU1HmXkxHzq25mjqlNduE6nNkpGzYgAxaZ33oJxQyRhFDmXmB7uTy8qIvYZYXKkp6phCdKSsJLiyZWRfnISDH2aCvw1jjobK4tpJB8pj8KEYnEqexuIWG1kIWG06QSkBImLC3aUakaxpS4CsBOslcJuEnVJSL7RQZxvEOwlT76UklRTq0iVE3tQH8uzNS1atBMd38b0Qae1Yx9RhGlxJJUoCIbQee9hMCqWQ5YllISJuZkmST3zUfWn6XiiP647jkEIFB9OJbUsfWtkDfTqP/AD1uch+qfSq2NSELwQndt7lyKmoBB2kXon9PS1rWVqKUNqXo1Rq5BOkI21EDegeNQsHL1OElai+Vk3JUQgkyfKimJpcrbB21JHrIitNUKy0glbencLT/AKhe3hWpzRGF9J+FcTmq1tLKZQgnmLDu25V9y/MsSpoIUGlBQgy2AYkEiRyJF++j/SDjcG1iVreWpTulKA02e1GkGTIgCqeVZ824AU4NSESY7UmNk91wfnRU2GbedW2VpbQlskgIChM2kyYpoecOjTJ2gwfyqgxi2VAlJKVckEX3AA89zUv0iRE+HtRAdvLEIc1JTBO576d+HWEBOskSLeVKTjl47zTJl6R1MqBUJmEiVK8AO+gz/jlbasWEDVKlha1rN1BEwABsnUqw8KUuEgDinAYEqMfP5Ue4wcWrMwHEIbJaENpUCW0ydKVwY1H4vWLxJTsvxJbxlz8X3UVs+cuMt4MIDja1rWmIB5LSTJF7ChOXN/SHOrbIWQYJAMA87+FC82UFYF0jUFIRqJCotI5Qb+MiivR7i0solKRt37evfQCOKMK20+cOSFkRJ5TNxHyqlkuVoW+ls9lMEkjlAJ5+AoBxrnShmCykjsqB7wTYwfWjmGzl36K6uWwOoWRpbAUJTHxTuZoGbgXEpdKVJsnlPnvb3ph4ux/1K4izTipjYfDPnGqlPovR9WnyMDei3ELkMYlJ/qEIHmtZB9L0RnvEJCX0aRZMI8yU6j7GiOFEICOYO3cSfyoFxY4A6vnpWm390fnRfCv6kIdm1m1eBM6Vfen1FFQY5ABN9xRrg8lS1DrVNNpSpbi0kiEJudqXczfEnzj+I9qsBakZZilwQlWhoHv1LBI9k0FZ7MTisSVIRpZSeraSZJCOXhJjUTzJNN+RZs9hWSlgISVXlSZO/eDb2pa4QSgJGtYbTYlRBPLuHlTNhMGHFnqlhY+zETB777+FELmeYJ1bmsvFIcGlf6xg7TuZrhGTIQnsp2i/O9aX/wAOA8W1Pq0hB1BI+48vvqbGYbANdlKkKUf7eqPaaKQ8pbKXAQCL71pWX5mtDSUNsFc8yo3J75BNUcGxhZSQR4kgx/E0yM5m2lsEFAtJAIiY28yaIUsdjHSOzg2bq0CNN1b/AGh4Ur4ni4tHUrBE9opBGmJSYPw+VO+LCQMMOsQQ0StZ1faIj8VUhZ8pJZUgLFsS4pEG+g9aSfKSn5UFPNM4dzF9gHCjDpZWFlUmT3CDTZjMuKWNTjnVJVARK9Oozc77DefKh3R6ynFEKJABgqjlAig2eZt9MzZxI/RtJLbaeVjEgTuTNFX8/wAU21g0pQ42sjEtFUEqEQq6jaSTNh3VxiyVsuPuJwaUJEnUyoqNrQNVz6ioswwSRgsNYQrFtlUCJsqflaiuclb6nMOlCA2O0oDSlKUWgqUUydjz5UQByJx0rSpCMKgGb9RJAvMAqjapsHn2MXpVGF2ES0bD38auraQ04loK1FOHcecIsmdKglKQQP1d4qhliQG0XOwm/hQGcLxHi9QkYVUf9OBXYzPGFSiGsH2yVKJbUSTHO9eyvDanRaY2/j1pkzH6PhijrydZ2aQNSjfc9w8TQKuOxWIUgJWzhVSRsHESAqQLG4kAxVXEda84wpaWkJa16Q2V7qgEkq8BTDiM4bKhOEcSkRcKSTa6rT3EVTxwb7OhYKo7SSCCJk8+QAurag+fysphSNJHbcbQbAmFLAgTtvWpqFYzmLkhr/vMn/7E/hWzE0GF9I+YlGavphuYTBXySW47+8zVLKsydtLpJ7kwALzsB33qLpoRGZqP9lPyFR8PNjQk9476NGxleodq4AtFiLn76mbxhhHa1CYHzNUcM4QmO+vpTpCQBYTAA+dGVp7F9seNNmXY/q2QoqCQAZUqbDwAuT4CkXDtFToBBp66p1LSeqb1ufY1Dsg8lHwG9BjvEmKJzN5WhTeqClK0hKgkiUkgCxIM9970svOELnuo9nalJx2JU451ygqFOAyCqLx4Da20UBxK9RUo7m48piinzL8QXME+CT2mFn2TNF+DsA68wlSE6hpE3EbeJpa4RxILDiTv1LojyQQPc1NkmKUcvUlPxBqUx4X+4UATijJnPpzqYBOobKTAsDvMWG/dRFpwDL3zYgoSgbc3Ak3oXmWWBCXXPilDRmLBTgmL84H30QUgpysp21uNp+ZVHyoaeOAEQgQYKR72qbiR49XiSdglpM+JUD+NdcCYL+jrJnkkeZMfjQzi14KbfCTZWIQgeSSJP+WiEbiVcuOiJkj7hFX+HsQHWeqNpBCvDuPmN6p8WNAPOaTyRfvhIBqDhRJ62w2+K8W3P3UVafWUE9YO0kwoG0nvHOCLzVzi7MCMvwjAkJKluEciQQJ8dzeuOLsSBiELTeUaVftCY+Sh7VX46BDuHamerw7cjuKyVkf5hQwTybDlTYjmAK1nhThtthKXVkBREi4A8zWecJIOlIDcqMAeFOmbY9SsNiVW0jTh0TO8hK/XWqPQURa4xzVBBZQuOt7LruqQ239oJj7RFoA5kk7UkYx/CO4jU4A1hMO3DaEjSpyLlQCb6lmAO4CTRLHYRlWLbCm0BplhSybJClybk+GgD1NZtjMGE4BOIU4rrXHIQgGwREqUfWAKAwnNQRIeLa1rs0kp0to3I1Kk2EADvkzaiH8po1vJOIUQAsNjXMkI3Gkj7UiT7VnTOFKnEtj4lEAeZ/3p8Z6LkIOl/FtNuc29Q1J59qNrUWC2HwTejCKeXYrWV61mDKQeZ2sbUt47NcOhKCkBRTiXTAO7cq0jy+GJq/j+j/CpIBzJlPh2l/cKlwXR/gdzjUrg3hKgPLa29Dxe6KsR1bLiojVqie6lTh4qGOXbtTJ85NaJg8xwGBaUS51ikpshAsnlefHlSFwp9bjXHyISok8+ZmLXoG/PMMQxhW7E/SkW7+wqPnV7M8Cpb7bLWtej9OpI+rCvspKuZTJJ7poZxDiCUpOxTiWwI1W7Kryb+tqrY/AKLST1zg6xehKApVyRJttEb+dES4fFJdzDFKHaT2mkm10ttFNu4Eg1BkGMw6W0h9aidAUUtCdJIEJJNtXgNudVMqwJw2MWwTqUlKgQDMKUg7kWmOVB+GW9KBJBJ5dw7z3D86K1rIMVhurUtpUri2tYSe6QkX96XMPjFK1KQEpUSQtxw6lFWrlPgKn4ZwiFKEoST3m5oFnCg1mTjMQFwsDxi/vRBJD7hVd5SrwdoiIiAI2gVxmD2uVLNwNxYQAE/d3bmu0N2sIHpUeKSdo/ff8AOKChmbigtpMyOsYUPVxIjwjTW41g+YI1ONqO5fYnugLSkDyit5NFfnvpkWFZksDcAA2PMA1f4S4feUylQbWQRCTpMHyNcdMSeqzIq/rEpV5RaqeVcZrSAkOqMRA1GAfXaKB6/mm+gAlEDzFU8WkJSVr7IBCdpknYCOdUf5zuKWhC3tanBFjMexvS/iM2KsQhK1EgSACbA87d9t6IcOHWC44N7najXSFxKnCYXQVHWvsoQ2rSpXmoXSnyudhQfhvNUtna8Ez3fvpV4mzAHFN4jEyUJJ0oG6hG99udAsnIHG2St0pQPiKVHtHuEbmfxqoxgUkAlY+HaO4X9BXsfmwdS0jqwkN6pIupRUdyfIAAVbRnjaNASiUoacQZH69Fj3Cj4D2kmAfuNj8jR7g5EQnl2kedyKTcM6QtEz2YFt4P+/tFOmC+rCVJGxmPWigPEiyAEzAGhIHLst6ZPjRAr14bDond0qNttLcAn3oXxYyU4mD+qDfuKlEfI0R4fb1LTMqAuJOxJ5xaYFEaVlyhh8Kwk3U45IHfpBM+VJuNxerDKURYPAz5rUO7vpwe+txKCoaEsMgActSySf8AKke9Kma5UU5clP2luNyBsAVqPyEUQscTsEOAC/WISoDykH7qFZW9pWZkSIO/fJmmrMilOKwIkKIBCvIrIH3mklajMm5nejWYZsSOtUIuSoe8x91qg40vmTiRIhSE+UJSn8KIcIsLcdbWkA6VJMWgAHcz60GzvEFWYvLO5fWf8x/ChnWo8KKLDAcAJVISjn2lWB9N6sZvmLwQtkFBbYhRBRusDWbA3v8AM0FyziEpQiEKWGZcVpAJkJgEA7xJNLb/ABo2UvwF63iq8CAFQJ33ge9ESZ21i3Ahay2ounqwkSLJg87aZVStmOHdC1pXBLJ0qiIF+XrR3E8UNrdZUdYQyDbSJJK9RG/cAJoBisaFF4wfrFlQE7dom/fuBRY+5R2cU0VbhaT7Gafzg2FYvMC85pUtBKAQSe00CSTyAJn0NZ0QOuGkyNSYPtWoKYw7WNd694JUtpsIQEKUVks6STAgCrpqNlGStABT5cX3pbgf5htU+Ceydt1JbdUpRIhKWwTPLwqngMxyVppCVF51aUjUoIABMCYkbTRLLc9ylKg4gP65gI0C55AkCoyWs5xKW8LjgkAuLxHVqJF0NElWkdxKo2qzwksaAQUCE7KI9YmqWNV1rGYFIIWXesWmOylIXsCbkxX3hFKerBVItHwkjfwopi4ohKUC2peIaUQNgOqJ5TuasYnGHrUpTqCMOgTCljU4shSvhQrZOketDc3fScWhtKFOgBpcJISJAUkXIJvPdyqDNM1WlSkqadRe4+lrT3cggURQ7Sc2ClCOuVqvPOUneKH5IyEI1lSQCSLm5idhuduVQP4h1bpdQ24pTM9ouqWlISY5p+GfvrjKcIVQpQPh78qDU+C16nEx5iaUuMUrczdtSBqiEmAeRIvRzI3C2QQeUULzDioYbFuJJLak6Rfxvb1NA2scJvmIRCom9gDyO/Khed5O8yQVJgEkEyKG5f0irdXpQ+UDmpaokf3rVWzbifXhluBwr6tWjVBI1KnSe7ccqLi5jbKbbF1hxlRHOOsQq87Ty8q2c1hXAT5dQVqlTheRqUTcwpETW6kUNYZ02NzmjQ5KaT/qVNVsvy9KUghIuLW7xvTd0p5GXMbh3REBBB/xTQ5eFiPCiA2Fy9LbiVpEKHOqOPy8l4OXNySR4i80fdR4Vw2yVHaRsfWihjDwcEAmFDkTt6VQ4oyRpLfWAKCurBFyRIcCSb+Bq5leGS3qRcqQspnlANSZ88hQR1iglGhSFDYbgihhLRlBIBJ35d1HcpywIQ7AlRbVuAdoVt3dmpGMMVDSj6w945+MVZy5GhZSqJKVC37KhQtLOXu9a/qWZJlVODa5FrRStlaUaEq1ALAII5keP5024LLnOo1lCkjkTz/GgXuLEdZiWjM6m0z6FVXeH1lBnmZ+Rt/tUeIwxcdSr9RJHuas4TDEEH/ehopnue4pKFOpZRoVcrKrwlIG3rShmHGLzoA7KQkWAB9786Z83xIKGW1HsaXUrHM6wAIEXix8gaD5fkiVnSQJEeo7/UUAPAF555ISZXyJ2A33qmGiYABM7Vp2AydDQskcxYd4ihC8CEYdoKRC2wRKRMgmTqgbgi1FzYBP4csJbk7FJIImbzsapssOP4jUEKJWskQDuSbW50ax7HWICwCpO8/LfwNUGXsT1oUHVJItqB+EHeI96JTVmSk4Nn6PqSrEvWWlJktIiSlRFgsmLd1KuT5EHGwViJuDR/A5bh27q+kKUr4laEGe+/WzRVt3DoSAlGJAFv0KfwcoEwcLFSoTNzAAijuf8NN4RkYRAC8StJdfMyWkJSSEyNr3NGE5qlEdWrFtnloYaJHlqUY333pcxOFw3aKvppUuSpakJ1K757dFBOH8LreSo7Aj3pvx2cMfym48828rQQgdXyCUiCbUPyt7CN2CMWofsN/nTDlj+EJWr6NiyVqKiSWu7aOe1E13l+PyptCU9TjFQBcoHvYVdHFeAQr6nCYharAFQgC/yq21iMNyw+LHjDdvnUOJzTBoP6PFGP7CAPc0QuYlQby3MDH1jrsKPgV3qDh/Mm2MEkdXrcXz/USDuP7RJ9h40Rz54OsPNttqTrFgoQZmZUYiocDlobbaCt4APnRVvCPqbP0jQUrKexqvBE6fmZoDhcE/iHTrBXPaJUq8i8yfU0wZniFKSo6SIgJAvtaI8jVTEBSWilA0lZGpXPSDOkeZ+QogJjg600rDoGgqVLkfEREhJ8JOr2q/leUu4fDpedCdMmNr/ne010zgF9eHD8JEK77De/PlUuZYhTr020BIQEzMJG3rcnzNAX4cKittTp1FWkkDZI5JHtQFlj6TisU+5Bl5Q7X9k6RH5UZ4Rwri4BG0ybzAI7UbAQK7yrAy68oJKUqdUpIPcoyDQDcXlCFwCkaUyYAAkkc/aqeKwA+iLw7dgohUD9YbfeaZXmL7UuY9xSVAAGfCi4F8F4tSHkM3SS+3IP8A3Eg/dX6RUK/PDTZ/lbBKVbWpq3kuCfUia/Q5VQ0Mz3I239+yuLK5wDtHrQt3gm1nBO2376s8XO6OrUN7j7qBpzpYVJPzNESL4HXtqSBzJqbD8GLRcLRIuJ2n8qH43NVEzqO201CMxUALn0NB1g+jl1JlS0XJM8ySZm3nXzG9HK1QCUEfx31yczX3n3rtObLBkk+5oB2N6Nnk/AUp59lRB+VV8J0bPj4oM96poy3majzNWW88UNidqATgOjBQkaWx3H8rUeVwCvTdwE+KlkfO1fU8RrH2j61WxfFDm+uPWKCBvo/WFEDSRzrs8DLTHwk+B2ryOJ3P1ifWpUcUOC5Ufegpu8CLJB0ixttVrA9Geg65QFnfy9qkVxa4B8UVErjBR+2R60BljgoRC1e3h3mocfwRIOgjwoL/ADoV/WH/ABGpEZ2tV9Z9SaCliujBapUAmfOqh6MHQdh5/wAcqPDO4+2SfOu052oD4jfxoIcB0XiPrHI8hf3ov/MJsJgLPhIqj/OVX6xrlziQ81n0oLauBh+uLeFDsb0fahGsegqP+cZiyq7Zz3btfvoPZf0aEfEuO61HcJwQ0lOkqUSPKqA4r0/a9Kqu8WyD2rnuNAzP8ONKRpBIHeDVVXCCNwv5D86WXOJdhrtyE86+pz87BVAwv8GJIsu/lVdHAfa7SwQPChIz8k/FUg4iIvqoDquC0frfKqi+BUE/pPkKCqz4n7VcLzgkjn3323v+FAwL4GaOyvx/GoG+AG02nebxVPD5qoCyj71Mc7MgldxtJoCrXBqEpUkLUAoaTFjHdPjU2H4SaQIE+FA3M+J+1P8AHlXw54Tz/j2oCGO4TBSdCpNK+P4BekEQY8/lRdeeEWCqnY4hIME0GZuZPik5rh3XW4Sl1tKSmNKUpNgfnfvNbwlc1n/F/FjAQ0m3WF1BBtIhW1POHukGihvGmHWppGhClnXHZEkTzI7vGgH80cTfspP94fnXq9REauDcVvCfLUKiXwjjJ+BPnqHh416vUEX81MYATovyEj86rq4axw/5Sj+yU/ia9XqD6eH8cY/o6gP2kfOFV3/N/G//AI5/xJ+V69XqDl3JscD/APGURsACj8VULxmU5hscE6R4FJ+5XrXq9QUv5NzJO2Cd9APzrycFmRM/QHvl+der1B8cy7MuWBe9gf8AyrhWRZqdsEu/eUD8a9XqDyOGs25YP3Wj86ka4UzhW2HSn9pxA/GvV6i1Za4NzaY6lAPNSnUgT3CJkCrI4CzOCT1M93W8/wDDyr1eoj4zwXmmmChkbyS8PuCa4b6PczNypkT/ANU/+lfa9UHWD6MMaXQXnW9A5IcUDMQLls2om/0a4jdtbSdt1uH56R4V6vVqjhroxxJ+N1k+r33SPvqZXRW6Td1kDlpD34rr1eoPg6I3Jnr0z/f/ADrs9FT39eiPJz/2r1eqCdfRi6Rp65Ec/jnw51Gjowfm7zZSP+5J+der1WidfRy/qkOYcDu6t4n3L1fB0cPj/mtegcAHzNfK9SiVPR2/EF5HoF/nXaejtyLuNHxKV/8AvXq9Sjl/o7eJs60B3aXB/wCdRHo5xHJ9v2X+Zr1eqCB7o/xo+FxknxUsf+JodiuC81T8CWFWizpn/MgV8r1TVoGz0X5m9iUKeShCUrBkuJISAQTASZO1bnFer1C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2226" name="AutoShape 2" descr="data:image/jpeg;base64,/9j/4AAQSkZJRgABAQAAAQABAAD/2wCEAAkGBxQSEhUUEhQUFBQXFRcXFBUVFRQXFhUUGhcXFxUUFBQYHCggGBwlHRcUITEhJSkrLi4uFx8zODMsNygtLisBCgoKDg0OGhAQGzQkHCUsLCwsLCw0LCwsLCwsLCwsLCwsLCwwLCwsLCwsLCwsLCwsLCwsLCwsLCwsLCwsLCwsLP/AABEIAMIBAwMBIgACEQEDEQH/xAAcAAABBQEBAQAAAAAAAAAAAAAAAQMEBQYHAgj/xABHEAABAwICBgcEBAwFBQEAAAABAAIRAyEEMQUGEkFRcRNhgZGhwfAikrHRMlJT0gcUFTNCQ3KCk6Lh8RYjYnOyCCSDwuJj/8QAGQEAAwEBAQAAAAAAAAAAAAAAAAECAwQF/8QAIxEBAQACAQUAAgMBAAAAAAAAAAECEQMSEyExUTJBBCJhFP/aAAwDAQACEQMRAD8A4chCEAIQhACEIQAhCEAIQhAKhCEAqEiEAqEIQAhCEAIQkQAhCEAISIQAhCEAIQhACEIQAhCEAJEqRAKhCEAIQhACEIQAhCEAIQhACEIQCoSIQCoSIQCoQhACEiVAIhCEAIQhACEIQAhCEAIQhACEIQAkSoQAhEIhACEQhACEIQAhLCIQCISwiEAiEsIhAIhLCIQCJUsIhAIhLCSEAISwkhAIhLCIQCISwiEAiEsIQCIQhACEIQAhCEAIQhAekiVIUAL30a8sElPtbJgXJ3IBro0vR9am/k2r9R3h814q4R7RLmkDiVPVD1UboV6p4cnJLtjip+iWTeYPqxTt0SC/BubmI7PNeTR61pegL2FrRmDAtHUZOSjDV+sdzfeU9c/aui/pRCkl6FXh1erj9EHk4ea8fkGv9n/Mz5o68fo6cvim6LrQKPWrtur9c/q45ub80p1fxDf1RPItPmjrx+jpvxSdAvIoqyxWDfTI22ubOUjPkUwKaey0idEjolNp0C5wa0S4mAOJVq3VesfqDm4+QSuUnsTG30zvRHqSdEVpP8LVuNP3nfdQNWK3+j3j91LuY/VdGXxnOhKDRK0g1aq/6O8/JQ9JaMdQAc+IJj2TN4mCnM5fVK4WKQtIXoU7r3VcDklZnZUk3Wo7JjNeIU8Ydz3hoHtEd8SZXuroyqP0D4H4JdUPVVhCRSalFwzaRzBCahMjSF6IXlMBCEIAQhCA9LylKAEA5SCsdBYfbrTub8TYefcoJt2LSavYQsphxzdfsyHrrWfJlrFeE3Vkweu2Lqi1nrfRYP2j8B5rTUqYiAb8eq5ss9p7B16j4bTlg+jBHed8rm4tdXlrn+LOKfgMcGH2mkjncdfivf5BxH2Tu9vzTrNC1yA38XdM/TgggcDeCMzMSuq5Y39sdVqtBObVdtNgiwsCOJKuaFHvk+BIHJRdV9EGhSh0bTjJjdaBfec1espWjIdXiuHkynVdOrCePKCaXATe6cGEy9ev6KyZRtAFk7Twp4clntelZTw8yd0wF6/F4knLNXDMJDQBuPor2cHIvaZCWz055rrTvTb1Od37PyWYLFsNeW/9xHBjRykk+YWYNP4b/Fd3F+EcvJ+RrQg/72kOEnt2XH5Lo9XDwB2fFc80M0DSFEG0uA72uHxK607DzA4R4GVl/IvmNOH1VU7DQU0+jwv5q7qYedyZdQgAcIXPttpVvw0FUeteFnC1D9UgjscPJaw0bqo1nw5OFqtaC4kWAEn6Q3cleF/tE5TxXJgFIw1RodtE5XiJk7l4dTgw6RxBsYXmuZcTO/v4L0XCutGEHE0yC0zMxxIIiM1qqlJZDVjR1SpWY5oOwxwc50WteAd5OS3zqNly835Oji9KipQ6lUaR0c1zTDQHRYgb1qKlJQq9CyjHLXpdx252QvDgp+k6OxUeOuew381DIXbLvy5bNGkIQmQQhCAUpyg288E0puHpW8UB4qU5Vo3StQACBbr/AKKDsr0Aosl9nLYshpmpw/mPyTzNL1DuHvH5Ksos2pjdn1cyU/0ZbYiPWant4/FdWSybpV/D+c/JOflJ/Ae+fkq1rCpNOmpvHj8OZZJ1PSb8tkfxD91SG6TqfUH8Q5e6q5lL18k+xserqbhj8VMqsGaXeP0COT/6JzDaw1QTIc36pbVnvaW+argJTppxHGfUJdvH4rqq8p61VR9Y9RFMqdR1wcLuZI/ZHxDllTTMJ2rRhoHXP9FPZxPrqTrCXVz+NBoFOo/o2jaaXAsY2QWgy2xBvx7VS1KN7KdQY/Y2ZdsBznBu4OcGtc7mQ1vur03D8B4LWTU1EXz7U9XAAua8Eh7YLXNORBkGIVtT0riGj6bXc2mR2godQPX3FeWUTKVm/Ynj081tNYvMVGjkz/6Ss1ixO9wPKR816qYEm4Ud9CM0dGPw95fUz/Elbj4BavQuiMZiGh7qlOk03Et23Rx2RbxWGbQG00HIuE8puu16Bpk0aYaCZAIyuOI42BXNz6x1MY14933VG/Ues9hPT0nG9nYYbJtIvtEjuK5trFgn4WqadfDUdqJDhSbsvH1muBE+GS+j8PRGQyjzhc1/DNo4GnRqDNr3Nk8HNn4s8U+K2WbTlZd6c0o6xvY0NFNoaBAAEADsK9/4rfvpt8VWnDneUw6h1rp7eDLryWv+J3fUH8y9DWQH6TO4/MKkfRjevHRhHaxLuZDTdZr6m03KAO31CrXBW2FxIp7Usa8ObsmZBgzMEZbu4Kte1a4zU0i+fKM4LynHheFREQlSID1TbJhTw6BmExhWWJgmco8dycpUDVqNpMF3GPmewSexKha6M0YKoL3Ohjd43xnEqufjGAmGEjiXR8AtPrFUbh8OKTLSAxo6v0ndsLG0Y2hOU3WeFuW7+l5TXhoMBhiGAlrbkk35Q1x7QVpcHoZtVgdU2gcrQCcs7XVRgILBsO2wHEnfBMWO8ZLc4WnAaIiB5yVjy5WemvHjKqaWrNLi+0Tdu/Ld1FTaOrFLi+Obe0fRVxh6dj1kHk2BA+KlUKd43HwP9QPBc95MvrWYT4qqWqdHOag69ofdUlupVH69UHmz7qvcOwERln8z8VZUW7z29ynu5fT6IzFLUWl9pU7dn5KW38H1Nw/Ov91q1GGZYcyT23A7iFaYdvrtTx5M7facpJGLo/g3b9uf4Y+8oum9QDSpPqisHhgnZ6MNMTeCXEW8l0ym1NaXbOHrf7T/APiV1Y7/AGwuXlwp2FIyc0c4nuEyh2DsJc3mAY+Cu6mBBk8rwTAFh4CEhwtgYm1rXNz3Ktr0oHYQRepecg05dqq6eOpCu2kajy8vaw+wYlxAiZ681r34cHMQAOq/audERpamDuxWHHYHU1U8py8Po2pq3hgI6ClbixpPeQuD/hNqvoaQqU6f+WwBmy1gDWgFuYA7V9K1mr5t/DKD+U6smfYpx1CCssMdZjq3izej8fUe/Ze4uEGx4wu56jY4VMLg9o/q6gjiabmNHg4rgWjD/ms5x3ghb7RGsT8PSpspDacxz3Am49vZkBpyjZBUfycfM0vhvjy7/TaBEREHvsqHXHRjK9AtqN2mhwJFxkbGRzXN2a+4+WmRnkQ3LeMuS2Oh9bG4prqdSWVNk+yYIJiZa4KMs/Axwsu2Vq6p4Ufqh7z/AJqO/VLDfZn33/NbGrRUWrRUdzL616cfjJP1Uw32Z/iP+aYqapYb7Mj99/zWtNKbpqpRT7mX0dGPxhtIan0i09HtNdB2ZMieBlYOvShdprUlzDTmD2a9QAfpuPf7Xmung5LfFY8uEnmM29ijEKzq0yoGIbBXTHOZQlQmE5ztkclc6kMZtve9wDgA1oJve7jHYB2lU1Rm0L8Ugw4G89wUZTc0eN1dr/WHBVsRVLmhuyLN9oZKq/w9iN1OeT2fNNCiCvTMP1juSksmodst2v8AVjV+u2q17/YaDcEglw+rYnfxXQaS5KMPw+J+SfpCoMj/ADuA7gPNZcnHcru1phnMfGnX2Hy8/mptELjvTVp9lzmjgKrzHeFMw2MxB/TqdcVS2ORmx7FjeC/Wk5Y7JQVlRK4pT0pigfztfse0wOuXhTqOmMWP1uJz40u/84s7wZL7kdqoH167VZUFwk6zY1pgVMRY5zRIPXBcrfRes+OcL1HmMgRSk9oKePFlinKzJ21qY0nejVH/AOb/APiVzfD6y40Z9JAzJFAweQdKn4PWeuSQ90gjZI2GZkEWIdMiRuiy3mf+Mu3/AKr6zbHwHNOaOpzSMi4Ig8AvWLGy4tNhvm2fNOUngUy2AJIPO3oIaIj8ML/DNct0qzY003qxOHPb/lmF1llUNBJ+lu6rrnOsmrVarjDXp7Gy4tJBdsuBAAyy3cVeN9oyj6QqhfPv4adFVBj+kax7mvptu1jyARIu4CJWjfp7HloBqvECP1c5cQZVTi8fj5tXrzvBcPms+rLe5BMdTTle3sOByIIMG2SvcHpVpIII5SJWoq6Tx5ze53Poz8VFdicUcwyf9uj91VlvL3BjNeqhUsUXvaAJcSA1s3JJgCOcLo2qGrNWk/p8R7LiIbTBmN0vPHqWIoY7GMdLGtBGRFOhM9RhWB1n0l9Yn91qxywyrSZSOnvpKNVo7u9c8brdpAZx2sXoa5Y6fzbXf+N2W/JR2sldyN26h5+KZNFYZ+u2M+yb7jkwdc8Z9mP4bk+zmO5i2laj68Fz3XHCbOIJ+u0Hu9nyCcxGueKH0mW6qT8+5MaRxz8QKbniHBsERGZWvHhljd1GeUymmcq01WaQo2ngtDXpXUHE4eRHFdUrCxm0L05sEg5gwlVoSgV6BXlroSpA80p5pUZpTwdZI0ljlMovBEWlesJoWq9rXDZgiRJ3cclMpavVhf2Pe/os7nj9VMb8RmSpFIwPXrgpn5BrGI2B+9v7k6zV6vwb2OCm54/V9NRGP71NpvSjQOJH6v8Amp/eTjdCYk/q/wCan95Lrx+nqmnHt5K2wL9kCL3lUZpvbXdRe2C0MLrgn2gSIi25XtHRlV/5oF8SM2iIds7yPUp3KHE5+O9mO0p7QWkGtqNfULgGna9iJndBNvQVVjNH1qbCX03ADM5gdZglQsJUMkngiavmCtfp3TTcRVbsbWy1oaA76ViTcyZzzJ4ofXyvkLx2rMYKr7U8Ae5WHTAJ3yUWjMVs+1AcbzIkXG9Q31ZPr1/ZMMqzv3egvTbXJ7OJhIzhqZpl9Sb/ABTZqSNyDf164JkV4TbaXrrT1OSAnKYiwQDLaPalFJPtlO0WXv69WQEF9Hq3rxVw0jhxVu9kiLRu48ymnUkbCmq0o7kwadr2VxiKAAkkAdfWvBwJLdoAxAMxYgmAeR4o2NKdzVFri2StalBR6tBMGtYa9KrsupgB3tbQDNhoFi0ASb/Sm8ZLP1KSun4dRKlFArJ4vRhc8kb0LSGghV1VHSxzSvYKaTjHK2Z1eMQ0ktYM3EDvMD4r0wKRomkX4qmPqkO932vJK3Xk55dBbTDQGgCGNDRbIxDfJSaUcviBmfj4KE18z1kR2CWntMJ0umd4kDmD/wDMjsXnupNpP9kGBJ9qCMpMxy3dil4YggcNqbjlY9pPgq5tb2ybxstA7bjln4p+hVgDfF+EzfxSsNasq+yD9Y2tu2ScuwLn/wCEHStVlcMp1HtbsAkNcRcki8cltqThDAdxN+Hti3c1wXMdd6u1jH9Qa3tAv4ytODHeaOW/1SdV6u04lzi5zhm4l0kSBJN8jHcunartJLs5nMOIkbTiAuW6pVQw3LRJEkxP0mG3ce5dP1Zqew52+RtE8IDvDaV/yPVLiW+k6hGHrOLiW9G5kGDJcQxpDgAd5seK5+OExunqWv05ULcGQd7wAOrbcQY5BqxoMlLgn9ark9peHtPDf8vFesbjWUmF9QkNHaeAjrumi5V2slYfi1Sb28SQB8VuzrR6gY8YupVNNrdmmGSKrZkuLoIg8G5niuhUcLb81Q7Gx5LmP4EJ2MUYsXU78g+3iF1ShU3dS4+e3rrbj/GPDKQJg0qOXV91IMMw2dQpdwN/dXqjUls7wSCe0wnGPmeduwBZbq9I5wFKY6Cn2AeQXoaIob6JA4gmPB0p4Gb7wb9ysaFwnMr9TZFYNXsOYIY7sc8fEpwau4f6j/ef81cUWKRSatp1X9srZFLT0DQsBTdlb2n+ZXmtoLCtBc9uyBmXPcAOZJhaJrb8lyP/AKhnuFLCgOIaX1NpsmHGGkEjfF+9azG/UdSNr66g3E4QYdzKjQXFwa4VBtBzQNq5vBt2rRaApOcDScwAMpiYADYFRzSQTZw2CTl+kVxXVms1ha55DWiq2Sco9mfALqmgtcMCJNSqwvczY2Q4Bu04NdMEgNAdtttH6O9V03elbW+A0DSrUg8F15Egi4mxuM4hRa+rFMfpv7QD5K/1drsqUSaZ2mh5APEBrd5E9907VXLnnlL7b4yWOc6W0eKTyLkES0kZ8fFVNamOS3Os9DapzF2uHcbfJZPF0wMvVl08WfVjtGWOqpnNhKpLmmULVDmbU40IFNONWjnOU27zYJ3QOMZTrl75iDs8zGfYmSZzQ2g0nIJWbmjl011PTlAmekA7D1dXUFJbpaj9ozv9epWK/FmcAgYRvDxKy7OLTuVumaWo/as94KRR0rSmekp7v0m7slgG4FvF3evR0cNznKexPo7ldJo45hye08nDr+8VhtLaHrVa9R7WghzyQdpuXeq46PO557l6bo9+6p4J48fTdylln1e4mUNTsQ/dTb1uePIFdH1bwLMNS6LpNs5uJMZzYDcLkLmLMC/7Qe6fmnm4KqCD0g5jamO9GeFzmrTxymPqOpadO1h3kHJwPvO3d571kdqFBwVSpTa5rnlzXRIvaDO8q20To52JfDHU2uloDXF204usA0Na42i5MAbyEuPDpmlZZbNNdaVT604mKGz9ZzfD2vJWb3FoIMSCZvwPjcKDjMEK7dkkiCCDvBiFpE1afgm0zTosqse9rS5+1DjEjZAsexdMpaVpk+zUaeHtNMdViuHt1VdPs1QOYPkV7GrFcfRqMcOJn5LLk4Zld7VjyWTWndqNcQY39a9Uq4EzOc+AXC2aExQyfT7HOHwUpmiMYf1jY/3Kl1n/AM/+r7v+O34fFsEgOFzJkgK1wjxxG/evn5urGLcb9FzLzfwVnhNT8eD7LqTeVV4+DUuxr9jub/TvzHjipDHDiuIYbVjSw+jXaOEYmsP/AFUp+gdNC3TZ5RiniTwnZzVzGxFkrtTSJlcd/wColp2cGZETVtvmGRbhmqTSmg9M0mOqPNUtAlxbii4x+yDJWNxdXEPI6XbfH13udHGNpayVGpFPfZjdMx1mL+AUrQGiamJrso0mgvedlu1IaLSS4gGAACZU6lhKrjDaL3Hg0SfBTMHSxlF21SpYqm6CJYyoDG8WGSq268FqO56qavNwGFbQ29t0lz3RAL3Z7I3NEADkn8TF1w46x6RbnUxQ5hx+ITNXWvH761f3R91cuXBlldt8eTHGOxaSbLHRnHwusTjWy43yH91RaA0rj69UbVSt0Tb1HPbDQzeCYuTktdg9Hio1ztuIcGgeyJJBLZlwziFfHhcPFVcpl6UL6d7oU40okGxBMgzIPWhap05ICvTXJkOSytnKkbSXbCYlKwoCTTToKj7admI68kgfGadBUUOXtjkGktzTgTLXJzaSM8wqRtKNSCkDJTTh1lyO4fBWOi9Luw92spucHBzXPDpa4WEOa4Et/wBJkdSrg9JN0jPdIXG95Mnd1nK0JzDn1yCYo3lSaVu63rsTNJp8clKodVhHja6jsIHJOPdbr/sgz9C5PL+5+KsaLYHrj/ZV+Fqcc7X7N6lsqwQPHvhI4tcK34BaDAiB6y3qiwbhtCexW1CqAQPH4lRWkaDDOA7Ph6hWFOCLix+G5UlCuB2x8bWVjQryd/FEFidRvLXXi3MWiUj8BSMHYZ7ozPoJjD1ru/aieQkfFSvxgdw8VXhnZTD6DW/RAGQ9lotck5Juq+53GPHIIOIvG+JPKUxWrAkid3aVNXIj1mydpVOKdtZ9keuCsMXWa0RvjdyN+WfeqepVg5cP680lq3SNCRwngYmPQUTAuc1xLXEct9/mp+MOdpyy4+ag042e+OJ6ymSNVbc77+t6F6c3rQmTiiSUIW7kKHHivbShCA9sN1KccuXzSIQCtzTqVCQem+Skn6PZ8kISpnaeQ7U+xCFP7VC0sj+15BO0hZCECPdA3HPzUuln660IQpJfkPW5I5CEw9z5KxZmOY+LkIU1UW2HPsjkfJWFI3bzSIUtItRmOxWbczyb/wAEIUqLgcv3j8QpIy/ePdZCEQI1T86P2fJiWv8ASH7Q80qEhFXXMm98s1V1jc9n/JCEBGxv/qodL6LuZQhMqjkpEIV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2228" name="Picture 4" descr="http://upload.wikimedia.org/wikipedia/commons/1/17/Papiermuseum_Basel_2008_(4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5536" y="980728"/>
            <a:ext cx="8388424" cy="4801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thumb/3/37/Empire_akkad.svg/1280px-Empire_akkad.svg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87624" y="1700808"/>
            <a:ext cx="6624736" cy="4752528"/>
          </a:xfrm>
          <a:prstGeom prst="rect">
            <a:avLst/>
          </a:prstGeom>
          <a:noFill/>
        </p:spPr>
      </p:pic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Sargon</a:t>
            </a:r>
            <a:r>
              <a:rPr lang="sv-SE" dirty="0" smtClean="0"/>
              <a:t> av </a:t>
            </a:r>
            <a:r>
              <a:rPr lang="sv-SE" dirty="0" err="1" smtClean="0"/>
              <a:t>Akkad</a:t>
            </a:r>
            <a:r>
              <a:rPr lang="sv-SE" dirty="0" smtClean="0"/>
              <a:t> grundade det första kända imperiet ca 2300 </a:t>
            </a:r>
            <a:r>
              <a:rPr lang="sv-SE" dirty="0" err="1" smtClean="0"/>
              <a:t>f.kr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sv-SE" dirty="0" smtClean="0"/>
              <a:t>Han införlivade Sumer i sitt imperium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Sargon</a:t>
            </a:r>
            <a:r>
              <a:rPr lang="sv-SE" dirty="0" smtClean="0"/>
              <a:t> av </a:t>
            </a:r>
            <a:r>
              <a:rPr lang="sv-SE" dirty="0" err="1" smtClean="0"/>
              <a:t>Akkad</a:t>
            </a:r>
            <a:r>
              <a:rPr lang="sv-SE" dirty="0" smtClean="0"/>
              <a:t> grundade det första kända imperiet ca 2300 </a:t>
            </a:r>
            <a:r>
              <a:rPr lang="sv-SE" dirty="0" err="1" smtClean="0"/>
              <a:t>f.kr</a:t>
            </a:r>
            <a:r>
              <a:rPr lang="sv-SE" dirty="0" smtClean="0"/>
              <a:t>.</a:t>
            </a:r>
          </a:p>
          <a:p>
            <a:endParaRPr lang="sv-SE" dirty="0"/>
          </a:p>
        </p:txBody>
      </p:sp>
      <p:pic>
        <p:nvPicPr>
          <p:cNvPr id="16386" name="Picture 2" descr="http://www.rankopedia.com/CandidatePix/31346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55776" y="1052736"/>
            <a:ext cx="3571875" cy="523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pic>
        <p:nvPicPr>
          <p:cNvPr id="41986" name="Picture 2" descr="http://archive.archaeology.org/1103/letter/images/iraq2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672" y="1700808"/>
            <a:ext cx="5472608" cy="3703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pic>
        <p:nvPicPr>
          <p:cNvPr id="4" name="Picture 4" descr="http://www-3.unipv.it/orientpv/htm/img/Ur_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1268760"/>
            <a:ext cx="6336704" cy="4752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pic>
        <p:nvPicPr>
          <p:cNvPr id="4" name="Picture 4" descr="http://www-3.unipv.it/orientpv/htm/img/Ur_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1268760"/>
            <a:ext cx="6336704" cy="4752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pic>
        <p:nvPicPr>
          <p:cNvPr id="43010" name="Picture 2" descr="http://purpleteal.files.wordpress.com/2011/07/reconstructed-stairway-of-the-ziggurat-at-u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31640" y="1412776"/>
            <a:ext cx="6105525" cy="4086226"/>
          </a:xfrm>
          <a:prstGeom prst="rect">
            <a:avLst/>
          </a:prstGeom>
          <a:noFill/>
        </p:spPr>
      </p:pic>
      <p:sp>
        <p:nvSpPr>
          <p:cNvPr id="5" name="textruta 4"/>
          <p:cNvSpPr txBox="1"/>
          <p:nvPr/>
        </p:nvSpPr>
        <p:spPr>
          <a:xfrm>
            <a:off x="1331640" y="580526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Trapporna har rekonstruerats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1331640" y="580526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Baksidan</a:t>
            </a:r>
            <a:endParaRPr lang="sv-SE" dirty="0"/>
          </a:p>
        </p:txBody>
      </p:sp>
      <p:pic>
        <p:nvPicPr>
          <p:cNvPr id="46082" name="Picture 2" descr="http://www.odysseyadventures.ca/articles/ur%20of%20the%20chaldees/ur02_ziggurat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1268760"/>
            <a:ext cx="6086739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Ziggurater</a:t>
            </a:r>
            <a:r>
              <a:rPr lang="sv-SE" dirty="0" smtClean="0"/>
              <a:t> var trappstegspyramider med ett tempel högst upp. Den här finns i Ur varifrån Abraham enligt Bibelns berättelse flyttat</a:t>
            </a:r>
          </a:p>
          <a:p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1331640" y="580526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Så här har Urs </a:t>
            </a:r>
            <a:r>
              <a:rPr lang="sv-SE" dirty="0" err="1" smtClean="0"/>
              <a:t>ziggurat</a:t>
            </a:r>
            <a:r>
              <a:rPr lang="sv-SE" dirty="0" smtClean="0"/>
              <a:t> sett ut i sin glans dagar</a:t>
            </a:r>
            <a:endParaRPr lang="sv-SE" dirty="0"/>
          </a:p>
        </p:txBody>
      </p:sp>
      <p:pic>
        <p:nvPicPr>
          <p:cNvPr id="47106" name="Picture 2" descr="http://www.janetwise.net/wp-content/uploads/2013/07/Ur2.ziggara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87624" y="1412776"/>
            <a:ext cx="6624736" cy="3754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per">
  <a:themeElements>
    <a:clrScheme name="Pap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</TotalTime>
  <Words>251</Words>
  <Application>Microsoft Office PowerPoint</Application>
  <PresentationFormat>Bildspel på skärmen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Papper</vt:lpstr>
      <vt:lpstr>Den antika främre orienten</vt:lpstr>
      <vt:lpstr>Bild 2</vt:lpstr>
      <vt:lpstr>Bild 3</vt:lpstr>
      <vt:lpstr>Bild 4</vt:lpstr>
      <vt:lpstr>Bild 5</vt:lpstr>
      <vt:lpstr>Bild 6</vt:lpstr>
      <vt:lpstr>Bild 7</vt:lpstr>
      <vt:lpstr>Bild 8</vt:lpstr>
      <vt:lpstr>Bild 9</vt:lpstr>
      <vt:lpstr>Bild 10</vt:lpstr>
      <vt:lpstr>Bild 11</vt:lpstr>
      <vt:lpstr>Bild 12</vt:lpstr>
      <vt:lpstr>Bild 13</vt:lpstr>
      <vt:lpstr>Bild 14</vt:lpstr>
      <vt:lpstr>Bild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antika främre orienten</dc:title>
  <dc:creator>Banzai Roger</dc:creator>
  <cp:lastModifiedBy>Banzai Roger</cp:lastModifiedBy>
  <cp:revision>2</cp:revision>
  <dcterms:created xsi:type="dcterms:W3CDTF">2014-09-10T19:26:09Z</dcterms:created>
  <dcterms:modified xsi:type="dcterms:W3CDTF">2014-09-10T20:00:40Z</dcterms:modified>
</cp:coreProperties>
</file>